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lark" userId="8387c7f91c5e3097" providerId="LiveId" clId="{170AE843-36F6-41E5-94E3-E54F77D214FD}"/>
    <pc:docChg chg="custSel addSld modSld">
      <pc:chgData name="John Clark" userId="8387c7f91c5e3097" providerId="LiveId" clId="{170AE843-36F6-41E5-94E3-E54F77D214FD}" dt="2020-11-04T22:11:26.253" v="317" actId="1076"/>
      <pc:docMkLst>
        <pc:docMk/>
      </pc:docMkLst>
      <pc:sldChg chg="modSp mod">
        <pc:chgData name="John Clark" userId="8387c7f91c5e3097" providerId="LiveId" clId="{170AE843-36F6-41E5-94E3-E54F77D214FD}" dt="2020-11-04T20:44:47.452" v="2" actId="20577"/>
        <pc:sldMkLst>
          <pc:docMk/>
          <pc:sldMk cId="1058495871" sldId="256"/>
        </pc:sldMkLst>
        <pc:spChg chg="mod">
          <ac:chgData name="John Clark" userId="8387c7f91c5e3097" providerId="LiveId" clId="{170AE843-36F6-41E5-94E3-E54F77D214FD}" dt="2020-11-04T20:44:47.452" v="2" actId="20577"/>
          <ac:spMkLst>
            <pc:docMk/>
            <pc:sldMk cId="1058495871" sldId="256"/>
            <ac:spMk id="3" creationId="{FBFBC0AD-015B-4DFB-803E-3C331559F022}"/>
          </ac:spMkLst>
        </pc:spChg>
      </pc:sldChg>
      <pc:sldChg chg="modSp new mod">
        <pc:chgData name="John Clark" userId="8387c7f91c5e3097" providerId="LiveId" clId="{170AE843-36F6-41E5-94E3-E54F77D214FD}" dt="2020-11-04T20:47:18.896" v="295" actId="20577"/>
        <pc:sldMkLst>
          <pc:docMk/>
          <pc:sldMk cId="968643593" sldId="257"/>
        </pc:sldMkLst>
        <pc:spChg chg="mod">
          <ac:chgData name="John Clark" userId="8387c7f91c5e3097" providerId="LiveId" clId="{170AE843-36F6-41E5-94E3-E54F77D214FD}" dt="2020-11-04T20:45:14.096" v="41" actId="20577"/>
          <ac:spMkLst>
            <pc:docMk/>
            <pc:sldMk cId="968643593" sldId="257"/>
            <ac:spMk id="2" creationId="{47499C28-639F-45F8-97A3-D5B343E7BC51}"/>
          </ac:spMkLst>
        </pc:spChg>
        <pc:spChg chg="mod">
          <ac:chgData name="John Clark" userId="8387c7f91c5e3097" providerId="LiveId" clId="{170AE843-36F6-41E5-94E3-E54F77D214FD}" dt="2020-11-04T20:47:18.896" v="295" actId="20577"/>
          <ac:spMkLst>
            <pc:docMk/>
            <pc:sldMk cId="968643593" sldId="257"/>
            <ac:spMk id="3" creationId="{90A4887E-84C9-4C34-B02B-E99ACE2F673D}"/>
          </ac:spMkLst>
        </pc:spChg>
      </pc:sldChg>
      <pc:sldChg chg="addSp modSp new mod chgLayout">
        <pc:chgData name="John Clark" userId="8387c7f91c5e3097" providerId="LiveId" clId="{170AE843-36F6-41E5-94E3-E54F77D214FD}" dt="2020-11-04T22:04:33.075" v="310" actId="700"/>
        <pc:sldMkLst>
          <pc:docMk/>
          <pc:sldMk cId="2913064864" sldId="258"/>
        </pc:sldMkLst>
        <pc:picChg chg="add mod">
          <ac:chgData name="John Clark" userId="8387c7f91c5e3097" providerId="LiveId" clId="{170AE843-36F6-41E5-94E3-E54F77D214FD}" dt="2020-11-04T20:49:57.381" v="303" actId="14100"/>
          <ac:picMkLst>
            <pc:docMk/>
            <pc:sldMk cId="2913064864" sldId="258"/>
            <ac:picMk id="3" creationId="{55470B5A-AC9A-46B0-A60C-771C34EE1C8B}"/>
          </ac:picMkLst>
        </pc:picChg>
      </pc:sldChg>
      <pc:sldChg chg="addSp delSp modSp new mod modClrScheme chgLayout">
        <pc:chgData name="John Clark" userId="8387c7f91c5e3097" providerId="LiveId" clId="{170AE843-36F6-41E5-94E3-E54F77D214FD}" dt="2020-11-04T22:03:50.953" v="308" actId="700"/>
        <pc:sldMkLst>
          <pc:docMk/>
          <pc:sldMk cId="1053510020" sldId="259"/>
        </pc:sldMkLst>
        <pc:spChg chg="del">
          <ac:chgData name="John Clark" userId="8387c7f91c5e3097" providerId="LiveId" clId="{170AE843-36F6-41E5-94E3-E54F77D214FD}" dt="2020-11-04T22:02:39.637" v="305" actId="700"/>
          <ac:spMkLst>
            <pc:docMk/>
            <pc:sldMk cId="1053510020" sldId="259"/>
            <ac:spMk id="2" creationId="{0867D9AA-C1CE-49D8-8865-B3328A6C82A2}"/>
          </ac:spMkLst>
        </pc:spChg>
        <pc:spChg chg="del">
          <ac:chgData name="John Clark" userId="8387c7f91c5e3097" providerId="LiveId" clId="{170AE843-36F6-41E5-94E3-E54F77D214FD}" dt="2020-11-04T22:02:39.637" v="305" actId="700"/>
          <ac:spMkLst>
            <pc:docMk/>
            <pc:sldMk cId="1053510020" sldId="259"/>
            <ac:spMk id="3" creationId="{BB4F6096-F205-47E2-B5F0-B01E33A50D5E}"/>
          </ac:spMkLst>
        </pc:spChg>
        <pc:picChg chg="add mod">
          <ac:chgData name="John Clark" userId="8387c7f91c5e3097" providerId="LiveId" clId="{170AE843-36F6-41E5-94E3-E54F77D214FD}" dt="2020-11-04T22:03:04.609" v="306" actId="931"/>
          <ac:picMkLst>
            <pc:docMk/>
            <pc:sldMk cId="1053510020" sldId="259"/>
            <ac:picMk id="5" creationId="{BDBDDB1E-60E7-4204-B672-D2950A097186}"/>
          </ac:picMkLst>
        </pc:picChg>
      </pc:sldChg>
      <pc:sldChg chg="addSp modSp new mod">
        <pc:chgData name="John Clark" userId="8387c7f91c5e3097" providerId="LiveId" clId="{170AE843-36F6-41E5-94E3-E54F77D214FD}" dt="2020-11-04T22:11:26.253" v="317" actId="1076"/>
        <pc:sldMkLst>
          <pc:docMk/>
          <pc:sldMk cId="2453521435" sldId="260"/>
        </pc:sldMkLst>
        <pc:spChg chg="add mod">
          <ac:chgData name="John Clark" userId="8387c7f91c5e3097" providerId="LiveId" clId="{170AE843-36F6-41E5-94E3-E54F77D214FD}" dt="2020-11-04T22:11:07.857" v="316"/>
          <ac:spMkLst>
            <pc:docMk/>
            <pc:sldMk cId="2453521435" sldId="260"/>
            <ac:spMk id="4" creationId="{5FF50AF6-4859-483B-AB9D-1ECF7713EBA9}"/>
          </ac:spMkLst>
        </pc:spChg>
        <pc:picChg chg="add mod">
          <ac:chgData name="John Clark" userId="8387c7f91c5e3097" providerId="LiveId" clId="{170AE843-36F6-41E5-94E3-E54F77D214FD}" dt="2020-11-04T22:11:26.253" v="317" actId="1076"/>
          <ac:picMkLst>
            <pc:docMk/>
            <pc:sldMk cId="2453521435" sldId="260"/>
            <ac:picMk id="3" creationId="{5EB91587-B3DC-453B-A135-37A6182723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2118-E343-4947-B23F-DCA52DC85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0A570-7C93-40EE-83BD-E979F5783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9F383-F5C4-4AC0-B321-1843E608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99D43-3D98-4CF4-855E-69D84C8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A8E9F-5B3E-47C3-B73D-B8DB6FAD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8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496A-9549-457E-BDFA-C61617B4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3F179-AAED-4A4B-B476-43FABDE28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2F7EA-1B5F-4DE0-A0F7-A6C2C7CC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C5603-783C-4B04-B00D-484C0CA3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7B1E-DA56-425A-8226-003B1730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D9EB5-33DD-4845-ABE4-D44AD5253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47F6D-31BD-4927-87C7-0D98D125F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E79E3-6362-4CB9-BC97-552A6C8E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53F40-D133-4577-9534-BBEE842B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E6486-8BF2-4186-99D6-31E2A95A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2F96-8DCE-4CBE-9E6A-499F9DAD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2108-CE8B-42BD-93A0-8AA0AF53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0A409-8AD5-47C3-A347-219A0F45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05B6-A7B1-4284-A877-348C687A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5550-5DE1-4871-B395-93EEDB78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9822-7742-478E-88D2-D3D7E989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5B951-3522-48B6-A2F1-83821A4E4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9E16-A7E0-4779-BF6D-905CD90E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0D82-0B21-48D2-934E-CD35D1AE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55C2-A220-4910-98D7-448CB5A9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9697-F46D-4FBE-97D4-16890813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1BE5F-D735-40B2-AB83-6444DB4DD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0ACB3-A025-4A52-954C-8BFFF4FAD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F33AC-50D7-4ADB-8E23-C7976426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D1C97-6FAD-40B0-90AD-7044C245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BFC79-1BFD-4A8C-97A2-D20126B6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1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E6EE-E76B-4F53-8605-89BC58BE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858FA-C23C-4F5C-BAAD-955FDDDFD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86C45-8B1D-4FC4-9412-7B1D8CE6E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AD698-75C4-4DB8-B804-CFAB2BED7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7A9FC-9BFE-4261-BC8B-7804D71A4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1D1B2-C4EC-4692-8814-6CDEF445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01FA6-5A60-4DA4-8E19-12454F59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DFBA7-93E4-4B5F-86DC-046C4E3A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9217-4679-445E-B8E8-88D55AAC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81633-2607-4D4F-88B0-F0FC49CB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D8C6C-5B22-4CE4-B128-9B354E43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8FD8F-CCCA-4FB6-A1B1-B4814A91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ED782-7B82-4ABD-AF3E-24A1CEFE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10E70-56FB-4EAC-B6A8-5E5C4570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C02B-F4C2-4F56-AFC2-A3D7273A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7901-9138-4796-96E2-A1813878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4215-87FC-41E4-8613-194992B9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4A3A3-2671-4026-8885-6420522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AE539-666F-4B86-A832-F3B96976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6066B-9B94-4C3D-A9A5-349EB3D5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9B91B-CD8D-4CA3-BACF-59EE3AC0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E824-BE16-4824-A4B0-E4CE3F98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85C05-08E0-4558-81D4-6AE7B7B0A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FD683-89FF-409A-99D9-255547D05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264EF-3422-46A5-B6F9-AFFB227F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A02AF-1442-4E95-98DC-E33BB142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C4C91-0F67-45D3-AA0D-3EEC0258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FE23E-F5E0-42F4-8B1E-B7D25C0E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4DFB5-C587-4BD2-A96F-47EC89CA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4A9D1-01DD-49B8-AAB7-051ABB8DF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23F6-98D0-4973-81B8-F5CE99D8CF4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3015-A8C7-483C-ACF0-FD9C51F5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4718C-6E92-474C-A710-D6D33AB3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36E8-F201-4EC5-9113-3F8287DA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usicofnature.com/calls-of-frogs-and-toads-of-the-northeas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D544-0D0B-44B0-A5A1-D2C020BD4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Loose Balloons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BC0AD-015B-4DFB-803E-3C331559F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Frog’s the Name and Toad’s Retort</a:t>
            </a:r>
          </a:p>
          <a:p>
            <a:r>
              <a:rPr lang="en-US" dirty="0"/>
              <a:t>Read </a:t>
            </a:r>
          </a:p>
          <a:p>
            <a:r>
              <a:rPr lang="en-US" dirty="0"/>
              <a:t>Talk about their differences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9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9C28-639F-45F8-97A3-D5B343E7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Handouts for everyone 2 Poems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4887E-84C9-4C34-B02B-E99ACE2F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“Frog’s the Name and Toad’s Retort”</a:t>
            </a:r>
          </a:p>
          <a:p>
            <a:r>
              <a:rPr lang="en-US" dirty="0"/>
              <a:t>Have students discuss when was the first time they saw or heard a frog or a toad?</a:t>
            </a:r>
          </a:p>
          <a:p>
            <a:r>
              <a:rPr lang="en-US" dirty="0"/>
              <a:t>View and listen to 10 northeast frogs</a:t>
            </a:r>
          </a:p>
          <a:p>
            <a:r>
              <a:rPr lang="en-US" dirty="0"/>
              <a:t>Pick-a-Frog to write about</a:t>
            </a:r>
          </a:p>
          <a:p>
            <a:r>
              <a:rPr lang="en-US" dirty="0" err="1"/>
              <a:t>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4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BDDB1E-60E7-4204-B672-D2950A09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92" y="0"/>
            <a:ext cx="5258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5EB91587-B3DC-453B-A135-37A618272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6715" y="116963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F50AF6-4859-483B-AB9D-1ECF7713EBA9}"/>
              </a:ext>
            </a:extLst>
          </p:cNvPr>
          <p:cNvSpPr txBox="1"/>
          <p:nvPr/>
        </p:nvSpPr>
        <p:spPr>
          <a:xfrm>
            <a:off x="4323425" y="1411550"/>
            <a:ext cx="473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4"/>
              </a:rPr>
              <a:t>Wonderopolis Frogs </a:t>
            </a:r>
            <a:r>
              <a:rPr lang="en-US" dirty="0" err="1">
                <a:hlinkClick r:id="rId4"/>
              </a:rPr>
              <a:t>northeatern</a:t>
            </a:r>
            <a:r>
              <a:rPr lang="en-US" dirty="0">
                <a:hlinkClick r:id="rId4"/>
              </a:rPr>
              <a:t> with sound</a:t>
            </a:r>
            <a:r>
              <a:rPr lang="en-US" dirty="0"/>
              <a:t>.com/calls-of-frogs-and-toads-of-the-northeast/</a:t>
            </a:r>
          </a:p>
        </p:txBody>
      </p:sp>
    </p:spTree>
    <p:extLst>
      <p:ext uri="{BB962C8B-B14F-4D97-AF65-F5344CB8AC3E}">
        <p14:creationId xmlns:p14="http://schemas.microsoft.com/office/powerpoint/2010/main" val="245352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70B5A-AC9A-46B0-A60C-771C34EE1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03" y="556591"/>
            <a:ext cx="4405022" cy="57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6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69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Loose Balloons </vt:lpstr>
      <vt:lpstr>Handouts for everyone 2 Poems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Loose Balloons </dc:title>
  <dc:creator>John Clark</dc:creator>
  <cp:lastModifiedBy>John Clark</cp:lastModifiedBy>
  <cp:revision>4</cp:revision>
  <dcterms:created xsi:type="dcterms:W3CDTF">2020-11-04T08:56:08Z</dcterms:created>
  <dcterms:modified xsi:type="dcterms:W3CDTF">2020-11-04T22:12:57Z</dcterms:modified>
</cp:coreProperties>
</file>