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3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169601eb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169601eb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169601eb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169601eb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169601eb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169601eb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169601eb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169601eb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169601eb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169601eb2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169601eb2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169601eb2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169601eb2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169601eb2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169601eb2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169601eb2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usicofnature.com/calls-of-frogs-and-toads-of-the-northeas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00" y="3145850"/>
            <a:ext cx="6293699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84350" y="875150"/>
            <a:ext cx="6989400" cy="2270700"/>
          </a:xfrm>
          <a:prstGeom prst="rect">
            <a:avLst/>
          </a:prstGeom>
          <a:solidFill>
            <a:srgbClr val="76A5A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My Frog Poem 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Inspired by 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Mrs. Clark’s Lesson</a:t>
            </a:r>
            <a:endParaRPr sz="4200"/>
          </a:p>
        </p:txBody>
      </p:sp>
      <p:sp>
        <p:nvSpPr>
          <p:cNvPr id="56" name="Google Shape;56;p13"/>
          <p:cNvSpPr txBox="1"/>
          <p:nvPr/>
        </p:nvSpPr>
        <p:spPr>
          <a:xfrm>
            <a:off x="384275" y="7885275"/>
            <a:ext cx="6989400" cy="2173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Choose a frog from this website: </a:t>
            </a:r>
            <a:r>
              <a:rPr lang="en" sz="2200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https://musicofnature.com/calls-of-frogs-and-toads-of-the-northeast/</a:t>
            </a:r>
            <a:endParaRPr sz="22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Write about which frog you selected.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it looks like, sounds like, smells like, and feels like?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64895" y="338096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/>
              <a:t>Chloe Francis</a:t>
            </a:r>
            <a:endParaRPr sz="5000" b="1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63" y="3149677"/>
            <a:ext cx="7353475" cy="5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64895" y="338096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/>
              <a:t>Anaya Gupta</a:t>
            </a:r>
            <a:endParaRPr sz="5000" b="1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0405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264895" y="338096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/>
              <a:t>Andrew Holden</a:t>
            </a:r>
            <a:endParaRPr sz="5000" b="1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0" y="3255824"/>
            <a:ext cx="6758225" cy="50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264895" y="338096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/>
              <a:t>Aaradhya Kawley</a:t>
            </a:r>
            <a:endParaRPr sz="5000" b="1"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00" y="2233850"/>
            <a:ext cx="6620800" cy="71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264895" y="338096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/>
              <a:t>Joseph Leon</a:t>
            </a:r>
            <a:endParaRPr sz="5000" b="1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0396"/>
            <a:ext cx="7467600" cy="42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63321"/>
            <a:ext cx="7009206" cy="3942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264895" y="338096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/>
              <a:t>Shaurya Patel</a:t>
            </a:r>
            <a:endParaRPr sz="5000" b="1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0400"/>
            <a:ext cx="6720725" cy="76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264895" y="338096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/>
              <a:t>Alicia Thomas</a:t>
            </a:r>
            <a:endParaRPr sz="5000" b="1"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123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264895" y="338096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/>
              <a:t>Arjun Vegesna</a:t>
            </a:r>
            <a:endParaRPr sz="5000" b="1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50" y="1828800"/>
            <a:ext cx="6185700" cy="70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Custom</PresentationFormat>
  <Paragraphs>14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Chloe Francis</vt:lpstr>
      <vt:lpstr>Anaya Gupta</vt:lpstr>
      <vt:lpstr>Andrew Holden</vt:lpstr>
      <vt:lpstr>Aaradhya Kawley</vt:lpstr>
      <vt:lpstr>Joseph Leon</vt:lpstr>
      <vt:lpstr>Shaurya Patel</vt:lpstr>
      <vt:lpstr>Alicia Thomas</vt:lpstr>
      <vt:lpstr>Arjun Vegesna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Clark</dc:creator>
  <cp:lastModifiedBy>John Clark</cp:lastModifiedBy>
  <cp:revision>1</cp:revision>
  <dcterms:modified xsi:type="dcterms:W3CDTF">2020-12-03T21:04:39Z</dcterms:modified>
</cp:coreProperties>
</file>